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F34"/>
    <a:srgbClr val="FF5BAB"/>
    <a:srgbClr val="FBE1FB"/>
    <a:srgbClr val="E1EDF7"/>
    <a:srgbClr val="9E5B40"/>
    <a:srgbClr val="EEFD2F"/>
    <a:srgbClr val="AE0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42" autoAdjust="0"/>
    <p:restoredTop sz="86449" autoAdjust="0"/>
  </p:normalViewPr>
  <p:slideViewPr>
    <p:cSldViewPr snapToGrid="0">
      <p:cViewPr varScale="1">
        <p:scale>
          <a:sx n="81" d="100"/>
          <a:sy n="81" d="100"/>
        </p:scale>
        <p:origin x="1050" y="96"/>
      </p:cViewPr>
      <p:guideLst>
        <p:guide orient="horz" pos="3143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5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5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r">
              <a:defRPr sz="1200"/>
            </a:lvl1pPr>
          </a:lstStyle>
          <a:p>
            <a:fld id="{24A4A19C-D3C9-DD40-A5AD-77C267715386}" type="datetimeFigureOut">
              <a:rPr kumimoji="1" lang="ja-JP" altLang="en-US" smtClean="0"/>
              <a:pPr/>
              <a:t>2018/11/13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43" tIns="45171" rIns="90343" bIns="4517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343" tIns="45171" rIns="90343" bIns="4517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3315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3315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r">
              <a:defRPr sz="1200"/>
            </a:lvl1pPr>
          </a:lstStyle>
          <a:p>
            <a:fld id="{23F97831-6E39-CB46-9CB9-26AEEB2326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122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D00E-DA6C-4475-8FFA-50241B2AAF6D}" type="datetimeFigureOut">
              <a:rPr kumimoji="1" lang="ja-JP" altLang="en-US" smtClean="0"/>
              <a:pPr/>
              <a:t>2018/11/13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1256-7591-460E-B55F-AE8A7130E9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840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D00E-DA6C-4475-8FFA-50241B2AAF6D}" type="datetimeFigureOut">
              <a:rPr kumimoji="1" lang="ja-JP" altLang="en-US" smtClean="0"/>
              <a:pPr/>
              <a:t>2018/11/13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1256-7591-460E-B55F-AE8A7130E9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020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D00E-DA6C-4475-8FFA-50241B2AAF6D}" type="datetimeFigureOut">
              <a:rPr kumimoji="1" lang="ja-JP" altLang="en-US" smtClean="0"/>
              <a:pPr/>
              <a:t>2018/11/13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1256-7591-460E-B55F-AE8A7130E9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859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D00E-DA6C-4475-8FFA-50241B2AAF6D}" type="datetimeFigureOut">
              <a:rPr kumimoji="1" lang="ja-JP" altLang="en-US" smtClean="0"/>
              <a:pPr/>
              <a:t>2018/11/13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1256-7591-460E-B55F-AE8A7130E9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294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D00E-DA6C-4475-8FFA-50241B2AAF6D}" type="datetimeFigureOut">
              <a:rPr kumimoji="1" lang="ja-JP" altLang="en-US" smtClean="0"/>
              <a:pPr/>
              <a:t>2018/11/13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1256-7591-460E-B55F-AE8A7130E9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297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D00E-DA6C-4475-8FFA-50241B2AAF6D}" type="datetimeFigureOut">
              <a:rPr kumimoji="1" lang="ja-JP" altLang="en-US" smtClean="0"/>
              <a:pPr/>
              <a:t>2018/11/13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1256-7591-460E-B55F-AE8A7130E9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97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D00E-DA6C-4475-8FFA-50241B2AAF6D}" type="datetimeFigureOut">
              <a:rPr kumimoji="1" lang="ja-JP" altLang="en-US" smtClean="0"/>
              <a:pPr/>
              <a:t>2018/11/13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1256-7591-460E-B55F-AE8A7130E9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0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D00E-DA6C-4475-8FFA-50241B2AAF6D}" type="datetimeFigureOut">
              <a:rPr kumimoji="1" lang="ja-JP" altLang="en-US" smtClean="0"/>
              <a:pPr/>
              <a:t>2018/11/13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1256-7591-460E-B55F-AE8A7130E9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641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D00E-DA6C-4475-8FFA-50241B2AAF6D}" type="datetimeFigureOut">
              <a:rPr kumimoji="1" lang="ja-JP" altLang="en-US" smtClean="0"/>
              <a:pPr/>
              <a:t>2018/11/13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1256-7591-460E-B55F-AE8A7130E9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813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D00E-DA6C-4475-8FFA-50241B2AAF6D}" type="datetimeFigureOut">
              <a:rPr kumimoji="1" lang="ja-JP" altLang="en-US" smtClean="0"/>
              <a:pPr/>
              <a:t>2018/11/13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1256-7591-460E-B55F-AE8A7130E9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96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D00E-DA6C-4475-8FFA-50241B2AAF6D}" type="datetimeFigureOut">
              <a:rPr kumimoji="1" lang="ja-JP" altLang="en-US" smtClean="0"/>
              <a:pPr/>
              <a:t>2018/11/13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1256-7591-460E-B55F-AE8A7130E9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86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CD00E-DA6C-4475-8FFA-50241B2AAF6D}" type="datetimeFigureOut">
              <a:rPr kumimoji="1" lang="ja-JP" altLang="en-US" smtClean="0"/>
              <a:pPr/>
              <a:t>2018/11/13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61256-7591-460E-B55F-AE8A7130E9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47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7700212"/>
            <a:ext cx="6858000" cy="220578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1020328" y="642941"/>
            <a:ext cx="481734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600" b="1" cap="none" spc="0" dirty="0" smtClean="0">
                <a:ln w="0"/>
                <a:solidFill>
                  <a:srgbClr val="663F3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3600" b="1" dirty="0">
                <a:ln w="0"/>
                <a:solidFill>
                  <a:srgbClr val="663F3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社長のかばんもち</a:t>
            </a:r>
            <a:r>
              <a:rPr lang="ja-JP" altLang="en-US" sz="3600" b="1" cap="none" spc="0" dirty="0" smtClean="0">
                <a:ln w="0"/>
                <a:solidFill>
                  <a:srgbClr val="663F3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endParaRPr lang="en-US" altLang="ja-JP" sz="3600" b="1" cap="none" spc="0" dirty="0" smtClean="0">
              <a:ln w="0"/>
              <a:solidFill>
                <a:srgbClr val="663F3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3600" b="1" cap="none" spc="0" dirty="0" smtClean="0">
                <a:ln w="0"/>
                <a:solidFill>
                  <a:srgbClr val="663F3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報告会</a:t>
            </a:r>
            <a:endParaRPr lang="ja-JP" altLang="en-US" sz="3600" b="1" cap="none" spc="0" dirty="0">
              <a:ln w="0"/>
              <a:solidFill>
                <a:srgbClr val="663F3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54742" y="255029"/>
            <a:ext cx="308449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b="1" dirty="0" smtClean="0">
                <a:ln w="0"/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ja-JP" b="1" dirty="0" smtClean="0">
                <a:ln w="0"/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en-US" altLang="ja-JP" b="1" dirty="0">
                <a:ln w="0"/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r>
              <a:rPr lang="ja-JP" altLang="en-US" b="1" dirty="0" smtClean="0">
                <a:ln w="0"/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　</a:t>
            </a:r>
            <a:r>
              <a:rPr lang="ja-JP" altLang="en-US" b="1" dirty="0" smtClean="0">
                <a:ln w="0"/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夏～</a:t>
            </a:r>
            <a:r>
              <a:rPr lang="ja-JP" altLang="en-US" b="1" dirty="0" smtClean="0">
                <a:ln w="0"/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秋実施分</a:t>
            </a:r>
            <a:endParaRPr lang="ja-JP" altLang="en-US" b="1" cap="none" spc="0" dirty="0">
              <a:ln w="0"/>
              <a:solidFill>
                <a:srgbClr val="663F34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624993" y="1915580"/>
            <a:ext cx="41435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1600" b="1" kern="100" dirty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５</a:t>
            </a:r>
            <a:r>
              <a:rPr lang="ja-JP" altLang="en-US" sz="1600" b="1" kern="100" dirty="0" smtClean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人</a:t>
            </a:r>
            <a:r>
              <a:rPr lang="ja-JP" altLang="en-US" sz="1600" b="1" kern="100" dirty="0" smtClean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の学生がそれぞれ社長のもとで</a:t>
            </a:r>
            <a:endParaRPr lang="en-US" altLang="ja-JP" sz="1600" b="1" kern="100" dirty="0" smtClean="0">
              <a:solidFill>
                <a:srgbClr val="663F34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600" b="1" kern="100" dirty="0" smtClean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体験してきたことを発表、</a:t>
            </a:r>
            <a:endParaRPr lang="en-US" altLang="ja-JP" sz="1600" b="1" kern="100" dirty="0" smtClean="0">
              <a:solidFill>
                <a:srgbClr val="663F34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600" b="1" kern="100" dirty="0" smtClean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そして企業への提案を行います。</a:t>
            </a:r>
            <a:endParaRPr lang="en-US" altLang="ja-JP" sz="1600" b="1" kern="100" dirty="0" smtClean="0">
              <a:solidFill>
                <a:srgbClr val="663F34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600" b="1" kern="100" dirty="0" smtClean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是非ご来場ください！</a:t>
            </a:r>
            <a:endParaRPr lang="en-US" altLang="ja-JP" sz="1600" b="1" kern="100" dirty="0" smtClean="0">
              <a:solidFill>
                <a:srgbClr val="663F34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105559" y="9340307"/>
            <a:ext cx="61087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000" kern="1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主催</a:t>
            </a:r>
            <a:r>
              <a:rPr lang="ja-JP" altLang="en-US" sz="1000" kern="1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000" kern="1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とくしま</a:t>
            </a:r>
            <a:r>
              <a:rPr lang="ja-JP" altLang="ja-JP" sz="1000" kern="1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元気印イノベーション人材育成プログラム（</a:t>
            </a:r>
            <a:r>
              <a:rPr lang="en-US" altLang="ja-JP" sz="1000" kern="1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COC</a:t>
            </a:r>
            <a:r>
              <a:rPr lang="ja-JP" altLang="ja-JP" sz="1000" kern="1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＋事業</a:t>
            </a:r>
            <a:r>
              <a:rPr lang="ja-JP" altLang="ja-JP" sz="1000" kern="1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sz="1000" kern="1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1277951" y="4122739"/>
            <a:ext cx="669736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✦</a:t>
            </a:r>
            <a:r>
              <a:rPr lang="ja-JP" altLang="en-US" b="1" dirty="0" smtClean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受入社長＆コメンテーター </a:t>
            </a:r>
            <a:r>
              <a:rPr lang="ja-JP" altLang="en-US" b="1" dirty="0" smtClean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✦</a:t>
            </a:r>
            <a:endParaRPr lang="en-US" altLang="ja-JP" b="1" dirty="0" smtClean="0">
              <a:solidFill>
                <a:srgbClr val="663F34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0" b="1" dirty="0" smtClean="0">
              <a:solidFill>
                <a:srgbClr val="663F34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 smtClean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藍原理津子氏　（</a:t>
            </a:r>
            <a:r>
              <a:rPr lang="ja-JP" altLang="en-US" b="1" dirty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株式</a:t>
            </a:r>
            <a:r>
              <a:rPr lang="ja-JP" altLang="en-US" b="1" dirty="0" smtClean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会社ネオビエント）</a:t>
            </a:r>
            <a:endParaRPr lang="en-US" altLang="ja-JP" b="1" dirty="0" smtClean="0">
              <a:solidFill>
                <a:srgbClr val="663F34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 smtClean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有田　和重氏　（株式会社ＰＬＵＳ</a:t>
            </a:r>
            <a:r>
              <a:rPr lang="ja-JP" altLang="en-US" b="1" dirty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ａ</a:t>
            </a:r>
            <a:r>
              <a:rPr lang="ja-JP" altLang="en-US" b="1" dirty="0" smtClean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b="1" dirty="0" smtClean="0">
              <a:solidFill>
                <a:srgbClr val="663F34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 smtClean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平尾　　卓氏　（</a:t>
            </a:r>
            <a:r>
              <a:rPr lang="en-US" altLang="ja-JP" b="1" dirty="0" smtClean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Less is design</a:t>
            </a:r>
            <a:r>
              <a:rPr lang="ja-JP" altLang="en-US" b="1" dirty="0" smtClean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株式会社）</a:t>
            </a:r>
            <a:endParaRPr lang="en-US" altLang="ja-JP" b="1" dirty="0" smtClean="0">
              <a:solidFill>
                <a:srgbClr val="663F34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 smtClean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島川　文代氏　（</a:t>
            </a:r>
            <a:r>
              <a:rPr lang="ja-JP" altLang="en-US" b="1" dirty="0" err="1" smtClean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あん</a:t>
            </a:r>
            <a:r>
              <a:rPr lang="ja-JP" altLang="en-US" b="1" dirty="0" smtClean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lang="en-US" altLang="ja-JP" b="1" dirty="0" smtClean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design</a:t>
            </a:r>
            <a:r>
              <a:rPr lang="ja-JP" altLang="en-US" b="1" dirty="0" smtClean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b="1" dirty="0" smtClean="0">
              <a:solidFill>
                <a:srgbClr val="663F34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 smtClean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植田貴世子氏　（</a:t>
            </a:r>
            <a:r>
              <a:rPr lang="ja-JP" altLang="en-US" b="1" dirty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株式</a:t>
            </a:r>
            <a:r>
              <a:rPr lang="ja-JP" altLang="en-US" b="1" dirty="0" smtClean="0">
                <a:solidFill>
                  <a:srgbClr val="663F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会社クラッシー）</a:t>
            </a:r>
            <a:endParaRPr lang="en-US" altLang="ja-JP" b="1" dirty="0" smtClean="0">
              <a:solidFill>
                <a:srgbClr val="663F34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117557" y="7902400"/>
            <a:ext cx="4608095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b="1" dirty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✧</a:t>
            </a:r>
            <a:r>
              <a:rPr lang="ja-JP" altLang="en-US" sz="1500" b="1" dirty="0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日時 ✧　平成</a:t>
            </a:r>
            <a:r>
              <a:rPr lang="ja-JP" altLang="en-US" sz="1600" b="1" dirty="0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３０</a:t>
            </a:r>
            <a:r>
              <a:rPr lang="ja-JP" altLang="en-US" sz="1500" b="1" dirty="0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2000" b="1" dirty="0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en-US" altLang="ja-JP" sz="2000" b="1" dirty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500" b="1" dirty="0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2000" b="1" dirty="0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en-US" altLang="ja-JP" sz="2000" b="1" dirty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500" b="1" dirty="0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1500" b="1" dirty="0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500" b="1" dirty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</a:t>
            </a:r>
            <a:r>
              <a:rPr lang="en-US" altLang="ja-JP" sz="1500" b="1" dirty="0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r>
              <a:rPr lang="ja-JP" altLang="en-US" sz="1500" b="1" dirty="0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  　</a:t>
            </a:r>
            <a:r>
              <a:rPr lang="ja-JP" altLang="en-US" sz="1500" b="1" dirty="0" err="1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ｐ</a:t>
            </a:r>
            <a:r>
              <a:rPr lang="en-US" altLang="ja-JP" sz="1500" b="1" dirty="0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m18</a:t>
            </a:r>
            <a:r>
              <a:rPr lang="ja-JP" altLang="en-US" sz="1500" b="1" dirty="0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500" b="1" dirty="0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500" b="1" dirty="0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500" b="1" dirty="0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500" b="1" dirty="0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０：</a:t>
            </a:r>
            <a:r>
              <a:rPr lang="en-US" altLang="ja-JP" sz="1500" b="1" dirty="0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</a:p>
          <a:p>
            <a:r>
              <a:rPr lang="ja-JP" altLang="en-US" sz="1500" b="1" dirty="0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✧ 会場 ✧　</a:t>
            </a:r>
            <a:r>
              <a:rPr lang="ja-JP" altLang="en-US" sz="1500" b="1" dirty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四国</a:t>
            </a:r>
            <a:r>
              <a:rPr lang="ja-JP" altLang="en-US" sz="1500" b="1" dirty="0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大学</a:t>
            </a:r>
            <a:endParaRPr lang="en-US" altLang="ja-JP" sz="1500" b="1" dirty="0" smtClean="0">
              <a:ln w="0"/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b="1" dirty="0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  　全学共通地域教育センター</a:t>
            </a:r>
            <a:r>
              <a:rPr lang="en-US" altLang="ja-JP" sz="1500" b="1" dirty="0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500" b="1" dirty="0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 </a:t>
            </a:r>
            <a:r>
              <a:rPr lang="en-US" altLang="ja-JP" sz="1500" b="1" dirty="0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B201</a:t>
            </a:r>
          </a:p>
          <a:p>
            <a:r>
              <a:rPr lang="ja-JP" altLang="en-US" sz="1500" b="1" dirty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✧</a:t>
            </a:r>
            <a:r>
              <a:rPr lang="ja-JP" altLang="en-US" sz="1500" b="1" dirty="0" smtClean="0">
                <a:ln w="0"/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参加 ✧　無料</a:t>
            </a:r>
            <a:endParaRPr lang="en-US" altLang="ja-JP" sz="1500" b="1" dirty="0" smtClean="0">
              <a:ln w="0"/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500" b="1" dirty="0">
              <a:ln w="0"/>
              <a:solidFill>
                <a:srgbClr val="663F34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108284" y="9554017"/>
            <a:ext cx="6858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お問合せ先</a:t>
            </a:r>
            <a:r>
              <a:rPr lang="ja-JP" altLang="en-US" sz="1000" kern="1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000" kern="1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四国大学社会連携推進課（ＣＯＣ＋担当）徳島市応神町古川字戎子野</a:t>
            </a:r>
            <a:r>
              <a:rPr lang="en-US" altLang="ja-JP" sz="1000" kern="1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123-1</a:t>
            </a:r>
            <a:r>
              <a:rPr lang="ja-JP" altLang="en-US" sz="1000" kern="1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000" kern="1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088-665-9953</a:t>
            </a:r>
            <a:endParaRPr lang="ja-JP" altLang="ja-JP" sz="1000" kern="1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6869" y="108672"/>
            <a:ext cx="1479253" cy="291864"/>
          </a:xfrm>
          <a:prstGeom prst="rect">
            <a:avLst/>
          </a:prstGeom>
        </p:spPr>
      </p:pic>
      <p:pic>
        <p:nvPicPr>
          <p:cNvPr id="87" name="図 8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75" t="28989" r="29643" b="42271"/>
          <a:stretch/>
        </p:blipFill>
        <p:spPr>
          <a:xfrm>
            <a:off x="4823815" y="1760340"/>
            <a:ext cx="1769165" cy="1218287"/>
          </a:xfrm>
          <a:prstGeom prst="rect">
            <a:avLst/>
          </a:prstGeom>
        </p:spPr>
      </p:pic>
      <p:pic>
        <p:nvPicPr>
          <p:cNvPr id="150" name="図 14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01" y="8025386"/>
            <a:ext cx="1234328" cy="961233"/>
          </a:xfrm>
          <a:prstGeom prst="rect">
            <a:avLst/>
          </a:prstGeom>
        </p:spPr>
      </p:pic>
      <p:sp>
        <p:nvSpPr>
          <p:cNvPr id="25" name="正方形/長方形 24"/>
          <p:cNvSpPr/>
          <p:nvPr/>
        </p:nvSpPr>
        <p:spPr>
          <a:xfrm>
            <a:off x="0" y="3113902"/>
            <a:ext cx="6858000" cy="95147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正方形/長方形 84"/>
          <p:cNvSpPr/>
          <p:nvPr/>
        </p:nvSpPr>
        <p:spPr>
          <a:xfrm>
            <a:off x="284365" y="3262784"/>
            <a:ext cx="64588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kern="1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✧</a:t>
            </a:r>
            <a:r>
              <a:rPr lang="ja-JP" altLang="en-US" b="1" kern="1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発表者 </a:t>
            </a:r>
            <a:r>
              <a:rPr lang="ja-JP" altLang="en-US" b="1" kern="1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✧</a:t>
            </a:r>
            <a:endParaRPr lang="en-US" altLang="ja-JP" b="1" kern="1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b="1" kern="1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四国</a:t>
            </a:r>
            <a:r>
              <a:rPr lang="ja-JP" altLang="en-US" b="1" kern="1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大学生 ３名</a:t>
            </a:r>
            <a:r>
              <a:rPr lang="ja-JP" altLang="en-US" b="1" kern="1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b="1" kern="1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徳島大学生 </a:t>
            </a:r>
            <a:r>
              <a:rPr lang="ja-JP" altLang="en-US" b="1" kern="1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１名</a:t>
            </a:r>
            <a:r>
              <a:rPr lang="ja-JP" altLang="en-US" b="1" kern="1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、徳島文理大学生 １名　</a:t>
            </a:r>
            <a:endParaRPr lang="en-US" altLang="ja-JP" b="1" kern="1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3" b="26397"/>
          <a:stretch/>
        </p:blipFill>
        <p:spPr>
          <a:xfrm>
            <a:off x="248075" y="6344457"/>
            <a:ext cx="1148057" cy="1211374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3" t="2977" r="7247"/>
          <a:stretch/>
        </p:blipFill>
        <p:spPr>
          <a:xfrm>
            <a:off x="2990395" y="6364392"/>
            <a:ext cx="1064162" cy="1176085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0" r="9338" b="22869"/>
          <a:stretch/>
        </p:blipFill>
        <p:spPr>
          <a:xfrm>
            <a:off x="4290947" y="6340486"/>
            <a:ext cx="1149698" cy="120316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41" t="2561" r="28843" b="8844"/>
          <a:stretch/>
        </p:blipFill>
        <p:spPr>
          <a:xfrm>
            <a:off x="1649835" y="6364393"/>
            <a:ext cx="1100920" cy="1191127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7" b="8772"/>
          <a:stretch/>
        </p:blipFill>
        <p:spPr>
          <a:xfrm>
            <a:off x="5621892" y="6341372"/>
            <a:ext cx="1068137" cy="1214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37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扇">
      <a:majorFont>
        <a:latin typeface="Franklin Gothic Medium"/>
        <a:ea typeface=""/>
        <a:cs typeface=""/>
        <a:font script="Jpan" typeface="ヒラギノ角ゴ Pro W6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ヒラギノ角ゴ Pro W6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11102</TotalTime>
  <Words>67</Words>
  <Application>Microsoft Office PowerPoint</Application>
  <PresentationFormat>A4 210 x 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ＭＳ Ｐゴシック</vt:lpstr>
      <vt:lpstr>ヒラギノ角ゴ Pro W6</vt:lpstr>
      <vt:lpstr>Arial</vt:lpstr>
      <vt:lpstr>Calibri</vt:lpstr>
      <vt:lpstr>Franklin Gothic Book</vt:lpstr>
      <vt:lpstr>Franklin Gothic Medium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Stu</dc:creator>
  <cp:lastModifiedBy>宗本 瑞紀</cp:lastModifiedBy>
  <cp:revision>291</cp:revision>
  <cp:lastPrinted>2018-11-13T04:01:17Z</cp:lastPrinted>
  <dcterms:created xsi:type="dcterms:W3CDTF">2015-05-10T02:26:00Z</dcterms:created>
  <dcterms:modified xsi:type="dcterms:W3CDTF">2018-11-13T04:06:57Z</dcterms:modified>
</cp:coreProperties>
</file>